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95" r:id="rId8"/>
    <p:sldId id="296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4" r:id="rId24"/>
    <p:sldId id="313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278" r:id="rId33"/>
  </p:sldIdLst>
  <p:sldSz cx="9144000" cy="5143500" type="screen16x9"/>
  <p:notesSz cx="6858000" cy="9144000"/>
  <p:embeddedFontLst>
    <p:embeddedFont>
      <p:font typeface="Dosis" charset="0"/>
      <p:regular r:id="rId35"/>
      <p:bold r:id="rId36"/>
    </p:embeddedFont>
    <p:embeddedFont>
      <p:font typeface="Roboto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F57B9CE-27B7-45A4-9341-B09BDB51A24E}">
  <a:tblStyle styleId="{AF57B9CE-27B7-45A4-9341-B09BDB51A2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91BD0C-065F-43EE-8344-79AE29CD5F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5913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l" t="t" r="r" b="b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32" name="Google Shape;32;p5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68" name="Google Shape;68;p8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" name="Google Shape;69;p8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8" name="Google Shape;78;p9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" name="Google Shape;101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533400" y="285750"/>
            <a:ext cx="6858000" cy="3756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HOSTEL </a:t>
            </a:r>
            <a:br>
              <a:rPr lang="en-US" dirty="0" smtClean="0"/>
            </a:br>
            <a:r>
              <a:rPr lang="en-US" dirty="0" smtClean="0"/>
              <a:t>MANAGEMENT</a:t>
            </a:r>
            <a:br>
              <a:rPr lang="en-US" dirty="0" smtClean="0"/>
            </a:br>
            <a:r>
              <a:rPr lang="en-US" dirty="0" smtClean="0"/>
              <a:t>SYSTEM                     </a:t>
            </a:r>
            <a:br>
              <a:rPr lang="en-US" dirty="0" smtClean="0"/>
            </a:br>
            <a:r>
              <a:rPr lang="en-US" dirty="0" smtClean="0"/>
              <a:t>			</a:t>
            </a:r>
            <a:r>
              <a:rPr lang="en-US" dirty="0"/>
              <a:t>	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Created By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				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Sayyad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Alfiya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				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Dimpal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Pansare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				Guide Name :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Prof.Ds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Potdar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sir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1400" y="457200"/>
            <a:ext cx="1149985" cy="141160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t="24569" r="73951" b="8189"/>
          <a:stretch/>
        </p:blipFill>
        <p:spPr bwMode="auto">
          <a:xfrm>
            <a:off x="1447800" y="438150"/>
            <a:ext cx="3124200" cy="4038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l="1938" t="25431" r="74193" b="31681"/>
          <a:stretch/>
        </p:blipFill>
        <p:spPr bwMode="auto">
          <a:xfrm>
            <a:off x="5098473" y="426027"/>
            <a:ext cx="3428999" cy="30388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35460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1882" t="48490" r="72854" b="28449"/>
          <a:stretch/>
        </p:blipFill>
        <p:spPr bwMode="auto">
          <a:xfrm>
            <a:off x="5486400" y="209550"/>
            <a:ext cx="3428999" cy="1752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l="1454" t="45474" r="73345" b="22198"/>
          <a:stretch/>
        </p:blipFill>
        <p:spPr bwMode="auto">
          <a:xfrm>
            <a:off x="5486399" y="2190750"/>
            <a:ext cx="3429000" cy="2462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/>
          <a:srcRect l="1767" t="39622" r="74543" b="22956"/>
          <a:stretch/>
        </p:blipFill>
        <p:spPr bwMode="auto">
          <a:xfrm>
            <a:off x="1828800" y="209550"/>
            <a:ext cx="3276599" cy="3886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92167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t="29874" r="73836" b="16352"/>
          <a:stretch/>
        </p:blipFill>
        <p:spPr bwMode="auto">
          <a:xfrm>
            <a:off x="3200400" y="285750"/>
            <a:ext cx="5105400" cy="426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22003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6341" t="34906" r="25573" b="26100"/>
          <a:stretch/>
        </p:blipFill>
        <p:spPr bwMode="auto">
          <a:xfrm>
            <a:off x="1447800" y="1581150"/>
            <a:ext cx="6248400" cy="2838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17614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4240" t="24138" r="50446" b="8621"/>
          <a:stretch/>
        </p:blipFill>
        <p:spPr bwMode="auto">
          <a:xfrm>
            <a:off x="1828800" y="361950"/>
            <a:ext cx="6324600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40017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Users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50" indent="-514350">
              <a:buFont typeface="+mj-lt"/>
              <a:buAutoNum type="arabicPeriod"/>
            </a:pPr>
            <a:r>
              <a:rPr lang="en-US" dirty="0" smtClean="0"/>
              <a:t>Student 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 smtClean="0"/>
              <a:t>Admin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63230" t="33631" r="27505" b="50557"/>
          <a:stretch/>
        </p:blipFill>
        <p:spPr bwMode="auto">
          <a:xfrm>
            <a:off x="5609981" y="1276350"/>
            <a:ext cx="1464310" cy="129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2"/>
          <a:srcRect l="64230" t="71492" r="26755" b="12472"/>
          <a:stretch/>
        </p:blipFill>
        <p:spPr bwMode="auto">
          <a:xfrm>
            <a:off x="5465836" y="2952750"/>
            <a:ext cx="1752600" cy="137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65458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login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9799" r="3966" b="14921"/>
          <a:stretch/>
        </p:blipFill>
        <p:spPr bwMode="auto">
          <a:xfrm>
            <a:off x="609600" y="1123950"/>
            <a:ext cx="7086600" cy="365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69270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Registration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277625"/>
            <a:ext cx="3657600" cy="364830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Students who are not a part of the portal can register themselves here.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All the necessary error conditions are checked.(like if a user with the entered roll number already exists).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Content Placeholder 6"/>
          <p:cNvPicPr>
            <a:picLocks/>
          </p:cNvPicPr>
          <p:nvPr/>
        </p:nvPicPr>
        <p:blipFill rotWithShape="1">
          <a:blip r:embed="rId2"/>
          <a:srcRect t="9578" b="6235"/>
          <a:stretch/>
        </p:blipFill>
        <p:spPr bwMode="auto">
          <a:xfrm>
            <a:off x="4495800" y="1123950"/>
            <a:ext cx="4349750" cy="3638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76999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9799" b="5344"/>
          <a:stretch/>
        </p:blipFill>
        <p:spPr bwMode="auto">
          <a:xfrm>
            <a:off x="685800" y="1123950"/>
            <a:ext cx="7543800" cy="365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41522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9577" b="5791"/>
          <a:stretch/>
        </p:blipFill>
        <p:spPr bwMode="auto">
          <a:xfrm>
            <a:off x="1295400" y="1123950"/>
            <a:ext cx="6705600" cy="3276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03794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</a:t>
            </a:r>
            <a:endParaRPr dirty="0"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Abstract			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Certification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Introduction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Requirements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Features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Objectives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Database Tables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Modules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Types of  Users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Project view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 smtClean="0"/>
              <a:t>Project description </a:t>
            </a:r>
            <a:endParaRPr lang="en-US" sz="1600" dirty="0"/>
          </a:p>
          <a:p>
            <a:pPr marL="285750" indent="-285750">
              <a:buFont typeface="Wingdings" pitchFamily="2" charset="2"/>
              <a:buChar char="ü"/>
            </a:pPr>
            <a:endParaRPr lang="en-US" sz="16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6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sz="16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sz="1600" dirty="0" smtClean="0"/>
          </a:p>
          <a:p>
            <a:pPr marL="285750" indent="-285750">
              <a:buFont typeface="Wingdings" pitchFamily="2" charset="2"/>
              <a:buChar char="ü"/>
            </a:pPr>
            <a:endParaRPr sz="1400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4294967295"/>
          </p:nvPr>
        </p:nvSpPr>
        <p:spPr>
          <a:xfrm flipV="1">
            <a:off x="5105400" y="3638550"/>
            <a:ext cx="2860675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4294967295"/>
          </p:nvPr>
        </p:nvSpPr>
        <p:spPr>
          <a:xfrm>
            <a:off x="3733800" y="1504950"/>
            <a:ext cx="5219700" cy="569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change password of your account you have able to </a:t>
            </a:r>
            <a:r>
              <a:rPr lang="en-US" dirty="0" smtClean="0"/>
              <a:t>change </a:t>
            </a:r>
            <a:r>
              <a:rPr lang="en-US" dirty="0"/>
              <a:t>anytime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0" t="9577" r="-40" b="14476"/>
          <a:stretch/>
        </p:blipFill>
        <p:spPr bwMode="auto">
          <a:xfrm>
            <a:off x="990600" y="1123950"/>
            <a:ext cx="6968836" cy="3276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8467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Hostel  Booking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9799" r="1336" b="6904"/>
          <a:stretch/>
        </p:blipFill>
        <p:spPr bwMode="auto">
          <a:xfrm>
            <a:off x="990600" y="1047750"/>
            <a:ext cx="6510337" cy="3752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0725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 Details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9799" b="6681"/>
          <a:stretch/>
        </p:blipFill>
        <p:spPr bwMode="auto">
          <a:xfrm>
            <a:off x="762000" y="1123950"/>
            <a:ext cx="7543800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94553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7581900" cy="762000"/>
          </a:xfrm>
        </p:spPr>
        <p:txBody>
          <a:bodyPr/>
          <a:lstStyle/>
          <a:p>
            <a:r>
              <a:rPr lang="en-US" sz="1800" dirty="0"/>
              <a:t>Student can send messages to hostel manager by filling up this form and clicking on the email button.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011" t="9891" b="6814"/>
          <a:stretch/>
        </p:blipFill>
        <p:spPr bwMode="auto">
          <a:xfrm>
            <a:off x="2971800" y="1809750"/>
            <a:ext cx="5638800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13617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 Page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35" t="17888" r="-335" b="7543"/>
          <a:stretch/>
        </p:blipFill>
        <p:spPr bwMode="auto">
          <a:xfrm>
            <a:off x="1295400" y="1200150"/>
            <a:ext cx="6172200" cy="3133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93114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page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Content Placeholder 3"/>
          <p:cNvPicPr>
            <a:picLocks/>
          </p:cNvPicPr>
          <p:nvPr/>
        </p:nvPicPr>
        <p:blipFill rotWithShape="1">
          <a:blip r:embed="rId2"/>
          <a:srcRect t="10468" b="8241"/>
          <a:stretch/>
        </p:blipFill>
        <p:spPr bwMode="auto">
          <a:xfrm>
            <a:off x="457200" y="1352550"/>
            <a:ext cx="8305800" cy="3105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90000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Profile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9799" b="8908"/>
          <a:stretch/>
        </p:blipFill>
        <p:spPr bwMode="auto">
          <a:xfrm>
            <a:off x="1142999" y="1352550"/>
            <a:ext cx="6626225" cy="2952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15771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10022" b="7795"/>
          <a:stretch/>
        </p:blipFill>
        <p:spPr bwMode="auto">
          <a:xfrm>
            <a:off x="762000" y="1084118"/>
            <a:ext cx="7239000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44378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9799" r="13607" b="23608"/>
          <a:stretch/>
        </p:blipFill>
        <p:spPr bwMode="auto">
          <a:xfrm>
            <a:off x="304800" y="1034473"/>
            <a:ext cx="5257800" cy="1765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t="10022" b="28508"/>
          <a:stretch/>
        </p:blipFill>
        <p:spPr bwMode="auto">
          <a:xfrm>
            <a:off x="2133600" y="2800350"/>
            <a:ext cx="5937250" cy="2051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80513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10244" b="18486"/>
          <a:stretch/>
        </p:blipFill>
        <p:spPr bwMode="auto">
          <a:xfrm>
            <a:off x="304800" y="1123950"/>
            <a:ext cx="5937250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t="10022" b="16481"/>
          <a:stretch/>
        </p:blipFill>
        <p:spPr bwMode="auto">
          <a:xfrm>
            <a:off x="2736273" y="2952750"/>
            <a:ext cx="6019800" cy="1760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56084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Content Placeholder 4" descr="Sayyad-Alfiya.jp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171758"/>
            <a:ext cx="4038600" cy="2691423"/>
          </a:xfrm>
          <a:prstGeom prst="rect">
            <a:avLst/>
          </a:prstGeom>
        </p:spPr>
      </p:pic>
      <p:pic>
        <p:nvPicPr>
          <p:cNvPr id="7" name="Content Placeholder 6" descr="Pansare-Dimpal.jp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1171758"/>
            <a:ext cx="4038600" cy="2691423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student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10244" b="10023"/>
          <a:stretch/>
        </p:blipFill>
        <p:spPr bwMode="auto">
          <a:xfrm>
            <a:off x="1066800" y="1200150"/>
            <a:ext cx="6854825" cy="3159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85426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550"/>
            <a:ext cx="5220000" cy="1159800"/>
          </a:xfrm>
        </p:spPr>
        <p:txBody>
          <a:bodyPr/>
          <a:lstStyle/>
          <a:p>
            <a:r>
              <a:rPr lang="en-US" dirty="0" smtClean="0"/>
              <a:t>Project Description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504950"/>
            <a:ext cx="7239000" cy="25147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Hostel management system is a software which aims at the computerization of hostel management letting the entire process and its management be done using in computer.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This website has been designed in such a way that it helps both students as well as the admin.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It can be accessed completely by both student  and admin regarding the rooms allotment , mess and much more.</a:t>
            </a:r>
          </a:p>
        </p:txBody>
      </p:sp>
    </p:spTree>
    <p:extLst>
      <p:ext uri="{BB962C8B-B14F-4D97-AF65-F5344CB8AC3E}">
        <p14:creationId xmlns:p14="http://schemas.microsoft.com/office/powerpoint/2010/main" val="18167329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THANKS!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4294967295"/>
          </p:nvPr>
        </p:nvSpPr>
        <p:spPr>
          <a:xfrm>
            <a:off x="1143000" y="2647950"/>
            <a:ext cx="7185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52400" y="7429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Abstract 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609600" y="1809750"/>
            <a:ext cx="78486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Hostel </a:t>
            </a:r>
            <a:r>
              <a:rPr lang="en-US" sz="2000" dirty="0" smtClean="0"/>
              <a:t>Management system </a:t>
            </a:r>
            <a:r>
              <a:rPr lang="en-US" sz="2000" dirty="0"/>
              <a:t>is a web application which aims at computerization of current procedure of allocating hostel rooms. 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 Currently the process involves students filling up the forms and submitting them in respective hostel offices which involves a lot of paperwork, hence less efficient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533400" y="1021950"/>
            <a:ext cx="7800075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/>
              <a:t>“Hostel Management System” is a customized and user-friendly software for Hostel which provide hostel </a:t>
            </a:r>
            <a:r>
              <a:rPr lang="en-US" sz="2000" b="1" dirty="0" smtClean="0"/>
              <a:t>information , hostel </a:t>
            </a:r>
            <a:r>
              <a:rPr lang="en-US" sz="2000" b="1" dirty="0"/>
              <a:t>room information and hostel student information.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 smtClean="0"/>
              <a:t> </a:t>
            </a:r>
            <a:r>
              <a:rPr lang="en-US" sz="2000" b="1" dirty="0"/>
              <a:t>This helps admin to maintain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/>
              <a:t>Hostel  facility and establish a connection with student.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/>
              <a:t>Student Record system.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 err="1" smtClean="0"/>
              <a:t>Mainten</a:t>
            </a:r>
            <a:r>
              <a:rPr lang="en-US" sz="2000" b="1" dirty="0" smtClean="0"/>
              <a:t> </a:t>
            </a:r>
            <a:r>
              <a:rPr lang="en-US" sz="2000" b="1" dirty="0"/>
              <a:t>the complete database of student.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1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We have created the Project using </a:t>
            </a:r>
            <a:r>
              <a:rPr lang="en-US" sz="2400" b="1" dirty="0" err="1"/>
              <a:t>php</a:t>
            </a:r>
            <a:r>
              <a:rPr lang="en-US" sz="2400" b="1" dirty="0"/>
              <a:t> , Html, </a:t>
            </a:r>
            <a:r>
              <a:rPr lang="en-US" sz="2400" dirty="0"/>
              <a:t>CSS</a:t>
            </a:r>
            <a:r>
              <a:rPr lang="en-US" sz="2400" b="1" dirty="0"/>
              <a:t>, </a:t>
            </a:r>
            <a:r>
              <a:rPr lang="en-US" sz="2400" b="1" dirty="0" err="1" smtClean="0"/>
              <a:t>Javascript</a:t>
            </a:r>
            <a:r>
              <a:rPr lang="en-US" sz="2400" b="1" dirty="0" smtClean="0"/>
              <a:t>  ,  </a:t>
            </a:r>
            <a:r>
              <a:rPr lang="en-US" sz="2400" b="1" dirty="0" err="1"/>
              <a:t>jquery</a:t>
            </a:r>
            <a:r>
              <a:rPr lang="en-US" sz="2400" b="1" dirty="0"/>
              <a:t> and </a:t>
            </a:r>
            <a:r>
              <a:rPr lang="en-US" sz="2400" b="1" dirty="0" err="1"/>
              <a:t>Bootsrap</a:t>
            </a:r>
            <a:r>
              <a:rPr lang="en-US" sz="2400" b="1" dirty="0"/>
              <a:t> 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The software require to execute the code that is XAMPP Control panel.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For coding we have use sublime text editor 3.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The database created in </a:t>
            </a:r>
            <a:r>
              <a:rPr lang="en-US" sz="2400" dirty="0" err="1"/>
              <a:t>sql</a:t>
            </a:r>
            <a:r>
              <a:rPr lang="en-US" sz="2400" dirty="0"/>
              <a:t> on </a:t>
            </a:r>
            <a:r>
              <a:rPr lang="en-US" sz="2400" dirty="0" err="1"/>
              <a:t>phpmyadmin</a:t>
            </a:r>
            <a:r>
              <a:rPr lang="en-US" sz="2400" dirty="0"/>
              <a:t>.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It has login page for both user as well as admin.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The admin goes through the rooms application applied by the student and allocate them 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The admin views the list of student.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After the completion of duration of time taken by the student the admin is in charger of vacant room. 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21206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The main objective of this project is to reduce the manual work required in the hostel management by using software application.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To build user friendly website to use easily accessible for both student and admin.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This helps to maintaining the proper detail of the hostel  student in organized way.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And also reduces the </a:t>
            </a:r>
            <a:r>
              <a:rPr lang="en-US" sz="2000" dirty="0" smtClean="0"/>
              <a:t>complexity </a:t>
            </a:r>
            <a:r>
              <a:rPr lang="en-US" sz="2000" dirty="0"/>
              <a:t>of work and reduces the time required in processing the date.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3927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t="26751" r="73698" b="31542"/>
          <a:stretch/>
        </p:blipFill>
        <p:spPr bwMode="auto">
          <a:xfrm>
            <a:off x="1600200" y="1129495"/>
            <a:ext cx="3149554" cy="34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938" t="36207" r="74678" b="42888"/>
          <a:stretch/>
        </p:blipFill>
        <p:spPr bwMode="auto">
          <a:xfrm>
            <a:off x="5257800" y="1129495"/>
            <a:ext cx="3429000" cy="17127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1938" t="39009" r="74193" b="28879"/>
          <a:stretch/>
        </p:blipFill>
        <p:spPr bwMode="auto">
          <a:xfrm>
            <a:off x="5334000" y="2952750"/>
            <a:ext cx="3352800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73374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483</Words>
  <Application>Microsoft Office PowerPoint</Application>
  <PresentationFormat>On-screen Show (16:9)</PresentationFormat>
  <Paragraphs>97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Wingdings</vt:lpstr>
      <vt:lpstr>Dosis</vt:lpstr>
      <vt:lpstr>Roboto</vt:lpstr>
      <vt:lpstr>William template</vt:lpstr>
      <vt:lpstr>      HOSTEL  MANAGEMENT SYSTEM                          Created By     Sayyad Alfiya      Dimpal Pansare     Guide Name : Prof.Ds Potdar sir</vt:lpstr>
      <vt:lpstr>Content</vt:lpstr>
      <vt:lpstr>PowerPoint Presentation</vt:lpstr>
      <vt:lpstr>1. Abstract </vt:lpstr>
      <vt:lpstr>PowerPoint Presentation</vt:lpstr>
      <vt:lpstr>Requirements</vt:lpstr>
      <vt:lpstr>Features </vt:lpstr>
      <vt:lpstr>Objective </vt:lpstr>
      <vt:lpstr>Database Tables</vt:lpstr>
      <vt:lpstr>PowerPoint Presentation</vt:lpstr>
      <vt:lpstr>PowerPoint Presentation</vt:lpstr>
      <vt:lpstr>PowerPoint Presentation</vt:lpstr>
      <vt:lpstr>Modules </vt:lpstr>
      <vt:lpstr>PowerPoint Presentation</vt:lpstr>
      <vt:lpstr>Types of Users</vt:lpstr>
      <vt:lpstr>User login </vt:lpstr>
      <vt:lpstr>User Registration </vt:lpstr>
      <vt:lpstr>Dashboard </vt:lpstr>
      <vt:lpstr>Profile Page</vt:lpstr>
      <vt:lpstr>If you want to change password of your account you have able to change anytime</vt:lpstr>
      <vt:lpstr>Hostel  Booking</vt:lpstr>
      <vt:lpstr>Room Details</vt:lpstr>
      <vt:lpstr>PowerPoint Presentation</vt:lpstr>
      <vt:lpstr>About Us Page </vt:lpstr>
      <vt:lpstr>Admin page </vt:lpstr>
      <vt:lpstr>Admin Profile</vt:lpstr>
      <vt:lpstr>Dashboard </vt:lpstr>
      <vt:lpstr>Courses </vt:lpstr>
      <vt:lpstr>Rooms</vt:lpstr>
      <vt:lpstr>Manage student</vt:lpstr>
      <vt:lpstr>Project Description 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HOSTEL MANAGEMENT SYSTEM</dc:title>
  <dc:creator>HP</dc:creator>
  <cp:lastModifiedBy>Windows User</cp:lastModifiedBy>
  <cp:revision>16</cp:revision>
  <dcterms:modified xsi:type="dcterms:W3CDTF">2021-10-06T11:22:25Z</dcterms:modified>
</cp:coreProperties>
</file>